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691813" cy="15119350"/>
  <p:notesSz cx="9929813" cy="143652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2A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39" d="100"/>
          <a:sy n="39" d="100"/>
        </p:scale>
        <p:origin x="-2736" y="-120"/>
      </p:cViewPr>
      <p:guideLst>
        <p:guide orient="horz" pos="4762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5D18-1692-4EAD-97A9-B2A187C04AE5}" type="datetimeFigureOut">
              <a:rPr lang="ru-RU" smtClean="0"/>
              <a:pPr/>
              <a:t>27.05.2025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872F-3247-4CC4-98D5-CCD4307016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70069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5D18-1692-4EAD-97A9-B2A187C04AE5}" type="datetimeFigureOut">
              <a:rPr lang="ru-RU" smtClean="0"/>
              <a:pPr/>
              <a:t>27.05.2025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872F-3247-4CC4-98D5-CCD4307016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4098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5D18-1692-4EAD-97A9-B2A187C04AE5}" type="datetimeFigureOut">
              <a:rPr lang="ru-RU" smtClean="0"/>
              <a:pPr/>
              <a:t>27.05.2025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872F-3247-4CC4-98D5-CCD4307016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6306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5D18-1692-4EAD-97A9-B2A187C04AE5}" type="datetimeFigureOut">
              <a:rPr lang="ru-RU" smtClean="0"/>
              <a:pPr/>
              <a:t>27.05.2025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872F-3247-4CC4-98D5-CCD4307016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1510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5D18-1692-4EAD-97A9-B2A187C04AE5}" type="datetimeFigureOut">
              <a:rPr lang="ru-RU" smtClean="0"/>
              <a:pPr/>
              <a:t>27.05.2025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872F-3247-4CC4-98D5-CCD4307016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8617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5D18-1692-4EAD-97A9-B2A187C04AE5}" type="datetimeFigureOut">
              <a:rPr lang="ru-RU" smtClean="0"/>
              <a:pPr/>
              <a:t>27.05.2025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872F-3247-4CC4-98D5-CCD4307016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3607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5D18-1692-4EAD-97A9-B2A187C04AE5}" type="datetimeFigureOut">
              <a:rPr lang="ru-RU" smtClean="0"/>
              <a:pPr/>
              <a:t>27.05.2025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872F-3247-4CC4-98D5-CCD4307016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9475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5D18-1692-4EAD-97A9-B2A187C04AE5}" type="datetimeFigureOut">
              <a:rPr lang="ru-RU" smtClean="0"/>
              <a:pPr/>
              <a:t>27.05.2025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872F-3247-4CC4-98D5-CCD4307016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6625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5D18-1692-4EAD-97A9-B2A187C04AE5}" type="datetimeFigureOut">
              <a:rPr lang="ru-RU" smtClean="0"/>
              <a:pPr/>
              <a:t>27.05.2025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872F-3247-4CC4-98D5-CCD4307016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0628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5D18-1692-4EAD-97A9-B2A187C04AE5}" type="datetimeFigureOut">
              <a:rPr lang="ru-RU" smtClean="0"/>
              <a:pPr/>
              <a:t>27.05.2025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872F-3247-4CC4-98D5-CCD4307016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3589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5D18-1692-4EAD-97A9-B2A187C04AE5}" type="datetimeFigureOut">
              <a:rPr lang="ru-RU" smtClean="0"/>
              <a:pPr/>
              <a:t>27.05.2025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872F-3247-4CC4-98D5-CCD4307016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6160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35D18-1692-4EAD-97A9-B2A187C04AE5}" type="datetimeFigureOut">
              <a:rPr lang="ru-RU" smtClean="0"/>
              <a:pPr/>
              <a:t>27.05.2025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B872F-3247-4CC4-98D5-CCD4307016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09967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80787"/>
          <a:stretch/>
        </p:blipFill>
        <p:spPr bwMode="auto">
          <a:xfrm>
            <a:off x="-5978" y="0"/>
            <a:ext cx="10697791" cy="171449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80787"/>
          <a:stretch/>
        </p:blipFill>
        <p:spPr bwMode="auto">
          <a:xfrm flipH="1" flipV="1">
            <a:off x="0" y="13404851"/>
            <a:ext cx="10697791" cy="171449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2931267" y="1997483"/>
            <a:ext cx="1121201" cy="112120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205881" y="2023316"/>
            <a:ext cx="1303914" cy="113768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883"/>
          <a:stretch/>
        </p:blipFill>
        <p:spPr bwMode="auto">
          <a:xfrm>
            <a:off x="1687068" y="1827676"/>
            <a:ext cx="1066926" cy="1333327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-5980" y="5151592"/>
            <a:ext cx="10697791" cy="1969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6000" dirty="0">
                <a:solidFill>
                  <a:srgbClr val="0088C9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Финансовый марафон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5400" dirty="0">
                <a:solidFill>
                  <a:srgbClr val="0062AC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«На финансовой волне»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-5978" y="8099641"/>
            <a:ext cx="10697791" cy="2957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900" b="1" dirty="0" smtClean="0">
                <a:solidFill>
                  <a:srgbClr val="2D2E83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Муниципальный округ город Партизанск </a:t>
            </a:r>
            <a:r>
              <a:rPr lang="ru-RU" sz="2900" b="1" dirty="0" smtClean="0">
                <a:solidFill>
                  <a:srgbClr val="2D2E83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Приморского </a:t>
            </a:r>
            <a:r>
              <a:rPr lang="ru-RU" sz="2900" b="1" dirty="0" smtClean="0">
                <a:solidFill>
                  <a:srgbClr val="2D2E83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края</a:t>
            </a:r>
            <a:endParaRPr lang="ru-RU" sz="2900" b="1" dirty="0" smtClean="0">
              <a:solidFill>
                <a:srgbClr val="2D2E83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2900" b="1" dirty="0">
              <a:solidFill>
                <a:srgbClr val="2D2E83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900" b="1" dirty="0" smtClean="0">
                <a:solidFill>
                  <a:srgbClr val="2D2E83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г. Партизанск, ул. Ленинская, д. 26А, </a:t>
            </a:r>
            <a:r>
              <a:rPr lang="ru-RU" sz="2900" b="1" dirty="0" err="1" smtClean="0">
                <a:solidFill>
                  <a:srgbClr val="2D2E83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каб</a:t>
            </a:r>
            <a:r>
              <a:rPr lang="ru-RU" sz="2900" b="1" dirty="0" smtClean="0">
                <a:solidFill>
                  <a:srgbClr val="2D2E83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210 </a:t>
            </a:r>
            <a:endParaRPr lang="ru-RU" sz="2900" b="1" dirty="0" smtClean="0">
              <a:solidFill>
                <a:srgbClr val="2D2E83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2900" b="1" dirty="0">
              <a:solidFill>
                <a:srgbClr val="2D2E83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900" b="1" dirty="0" smtClean="0">
                <a:solidFill>
                  <a:srgbClr val="2D2E83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26.06.2025 г. в 14:00</a:t>
            </a:r>
            <a:endParaRPr lang="ru-RU" sz="2900" dirty="0">
              <a:solidFill>
                <a:srgbClr val="2D2E83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-5981" y="11536734"/>
            <a:ext cx="10697791" cy="140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4000" b="1" dirty="0" smtClean="0">
                <a:solidFill>
                  <a:srgbClr val="0062AC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Присоединяйся и будь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4000" b="1" dirty="0" smtClean="0">
                <a:solidFill>
                  <a:srgbClr val="0062AC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финансовой волне!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15005" y="1925035"/>
            <a:ext cx="1155328" cy="119364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731" t="2634" r="7706" b="5606"/>
          <a:stretch/>
        </p:blipFill>
        <p:spPr>
          <a:xfrm>
            <a:off x="7447606" y="1827676"/>
            <a:ext cx="1175694" cy="1291008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127" t="21726" r="7884" b="11723"/>
          <a:stretch/>
        </p:blipFill>
        <p:spPr>
          <a:xfrm>
            <a:off x="4229741" y="1997483"/>
            <a:ext cx="1707991" cy="98469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262" t="34042" r="21694" b="34653"/>
          <a:stretch/>
        </p:blipFill>
        <p:spPr>
          <a:xfrm>
            <a:off x="8800573" y="2340830"/>
            <a:ext cx="1766536" cy="545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580134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40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Бурда Злата Олеговна</dc:creator>
  <cp:lastModifiedBy>Черняева</cp:lastModifiedBy>
  <cp:revision>7</cp:revision>
  <cp:lastPrinted>2025-05-07T05:27:55Z</cp:lastPrinted>
  <dcterms:created xsi:type="dcterms:W3CDTF">2025-05-07T04:40:06Z</dcterms:created>
  <dcterms:modified xsi:type="dcterms:W3CDTF">2025-05-26T22:38:35Z</dcterms:modified>
</cp:coreProperties>
</file>